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4"/>
  </p:sldMasterIdLst>
  <p:notesMasterIdLst>
    <p:notesMasterId r:id="rId11"/>
  </p:notesMasterIdLst>
  <p:handoutMasterIdLst>
    <p:handoutMasterId r:id="rId12"/>
  </p:handoutMasterIdLst>
  <p:sldIdLst>
    <p:sldId id="362" r:id="rId5"/>
    <p:sldId id="364" r:id="rId6"/>
    <p:sldId id="365" r:id="rId7"/>
    <p:sldId id="366" r:id="rId8"/>
    <p:sldId id="367" r:id="rId9"/>
    <p:sldId id="368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93142" autoAdjust="0"/>
  </p:normalViewPr>
  <p:slideViewPr>
    <p:cSldViewPr snapToGrid="0">
      <p:cViewPr>
        <p:scale>
          <a:sx n="125" d="100"/>
          <a:sy n="125" d="100"/>
        </p:scale>
        <p:origin x="96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, Steven" userId="e5bb79fe-5a33-4e66-a8f8-e9f4f148aad9" providerId="ADAL" clId="{D4510DA9-86C8-4B37-8678-DF35336DA44A}"/>
    <pc:docChg chg="modSld">
      <pc:chgData name="Shelby, Steven" userId="e5bb79fe-5a33-4e66-a8f8-e9f4f148aad9" providerId="ADAL" clId="{D4510DA9-86C8-4B37-8678-DF35336DA44A}" dt="2020-10-14T18:06:47.432" v="0" actId="1076"/>
      <pc:docMkLst>
        <pc:docMk/>
      </pc:docMkLst>
      <pc:sldChg chg="modSp">
        <pc:chgData name="Shelby, Steven" userId="e5bb79fe-5a33-4e66-a8f8-e9f4f148aad9" providerId="ADAL" clId="{D4510DA9-86C8-4B37-8678-DF35336DA44A}" dt="2020-10-14T18:06:47.432" v="0" actId="1076"/>
        <pc:sldMkLst>
          <pc:docMk/>
          <pc:sldMk cId="1461230129" sldId="364"/>
        </pc:sldMkLst>
        <pc:picChg chg="mod">
          <ac:chgData name="Shelby, Steven" userId="e5bb79fe-5a33-4e66-a8f8-e9f4f148aad9" providerId="ADAL" clId="{D4510DA9-86C8-4B37-8678-DF35336DA44A}" dt="2020-10-14T18:06:47.432" v="0" actId="1076"/>
          <ac:picMkLst>
            <pc:docMk/>
            <pc:sldMk cId="1461230129" sldId="364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A88B1-183B-4077-963A-91831278735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6042F-8A74-4E60-8451-AF9A1D43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5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58ED-2746-4F8A-A04C-8B5D3C869E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E6BB4-9903-405E-8AB3-9BF36F204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13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1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2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91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3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5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9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5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9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4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6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7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83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262" y="307703"/>
            <a:ext cx="1083991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50684" indent="-350684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VOLT DROP &amp; FLICKER – ALTERNATE CALCULATOR (1 PH VD UG) – EMAIL TO DESIGN REVIEWER / POC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610" y="799064"/>
            <a:ext cx="4033760" cy="31589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742" y="2477530"/>
            <a:ext cx="3802436" cy="37639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3" y="3355848"/>
            <a:ext cx="4849069" cy="3239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559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262" y="307703"/>
            <a:ext cx="1083991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50684" indent="-350684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VOLT DROP &amp; FLICKER – ALTERNATE CALCULATOR (1 PH FL UG) – EMAIL TO DESIGN REVIEWER / POC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2" y="3525225"/>
            <a:ext cx="3882126" cy="27297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436" y="813287"/>
            <a:ext cx="4739128" cy="32220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183" y="2490987"/>
            <a:ext cx="3802436" cy="376397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123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262" y="307703"/>
            <a:ext cx="1083991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50684" indent="-350684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VOLT DROP &amp; FLICKER – ALTERNATE CALCULATOR (1 PH OH TO UG)  – EMAIL TO DESIGN REVIEWER / POC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8" y="769828"/>
            <a:ext cx="3712034" cy="29976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2" y="3862957"/>
            <a:ext cx="4286250" cy="29181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419" y="1535765"/>
            <a:ext cx="6184206" cy="38481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724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262" y="307703"/>
            <a:ext cx="10904191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50684" indent="-350684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VOLT DROP &amp; FLICKER – ALTERNATE CALCULATOR (1 PH UG TO OH) – EMAIL TO DESIGN REVIEWER / POC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2" y="3767518"/>
            <a:ext cx="4355244" cy="29587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20" y="789638"/>
            <a:ext cx="3700982" cy="28652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515" y="1461134"/>
            <a:ext cx="4621710" cy="43875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4228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262" y="307703"/>
            <a:ext cx="1083991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50684" indent="-350684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VOLT DROP &amp; FLICKER – ALTERNATE CALCULATOR (3 PH VD) – EMAIL TO DESIGN REVIEWER / POC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2" y="1118117"/>
            <a:ext cx="4556760" cy="3505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37" y="932155"/>
            <a:ext cx="5804172" cy="28103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62" y="3835262"/>
            <a:ext cx="4385530" cy="29299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3890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262" y="307703"/>
            <a:ext cx="1083991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50684" indent="-350684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VOLT DROP &amp; FLICKER – ALTERNATE CALCULATOR (3 PH VD) – EMAIL TO DESIGN REVIEWER / POC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2" y="1057275"/>
            <a:ext cx="5240872" cy="36045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218" y="3816689"/>
            <a:ext cx="4114800" cy="28933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218" y="841708"/>
            <a:ext cx="5804172" cy="28103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8450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2321E0E660D4AA0112E2D51252FF0" ma:contentTypeVersion="2" ma:contentTypeDescription="Create a new document." ma:contentTypeScope="" ma:versionID="b20dc9545bdc8554dae00a153fd1a128">
  <xsd:schema xmlns:xsd="http://www.w3.org/2001/XMLSchema" xmlns:xs="http://www.w3.org/2001/XMLSchema" xmlns:p="http://schemas.microsoft.com/office/2006/metadata/properties" xmlns:ns2="8ec774a7-8a69-41c7-b692-2e9dd37afb62" targetNamespace="http://schemas.microsoft.com/office/2006/metadata/properties" ma:root="true" ma:fieldsID="aac2e47e8b0db6b7235339278d115418" ns2:_="">
    <xsd:import namespace="8ec774a7-8a69-41c7-b692-2e9dd37af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774a7-8a69-41c7-b692-2e9dd37af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AD3150-C08B-4A9E-8935-E40B01246DB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29099C-C6D9-46F5-8355-2D71A39372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FFD46-6FD3-41ED-BCBF-D9F8D3446436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3186</TotalTime>
  <Words>120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SDG&amp;E Contractor deliverables training</dc:title>
  <dc:creator>Smith, Michael P;OLazaro@semprautilities.com</dc:creator>
  <cp:lastModifiedBy>Shelby, Steven</cp:lastModifiedBy>
  <cp:revision>201</cp:revision>
  <cp:lastPrinted>2017-08-01T16:16:10Z</cp:lastPrinted>
  <dcterms:created xsi:type="dcterms:W3CDTF">2017-06-19T20:21:12Z</dcterms:created>
  <dcterms:modified xsi:type="dcterms:W3CDTF">2020-10-14T18:06:58Z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0x010100CC92321E0E660D4AA0112E2D51252FF0</vt:lpwstr>
  </property>
</Properties>
</file>